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9" r:id="rId4"/>
    <p:sldId id="258" r:id="rId5"/>
    <p:sldId id="260" r:id="rId6"/>
    <p:sldId id="270" r:id="rId7"/>
    <p:sldId id="263" r:id="rId8"/>
    <p:sldId id="269" r:id="rId9"/>
    <p:sldId id="273" r:id="rId10"/>
    <p:sldId id="262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19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8333" y="2734333"/>
            <a:ext cx="6857998" cy="1389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81376" y="2734331"/>
            <a:ext cx="6857998" cy="13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7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2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3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2" y="824890"/>
            <a:ext cx="9580117" cy="574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91492" y="147782"/>
            <a:ext cx="102338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2024 Candidate for IACP Vice President at Large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9C23F0CA-39D5-C06B-F0D4-69ACAD641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604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1"/>
    </mc:Choice>
    <mc:Fallback>
      <p:transition spd="slow" advTm="10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215" y="1036136"/>
            <a:ext cx="9411854" cy="5294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133" y="341746"/>
            <a:ext cx="10694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Supporting Associations from my 2023 campaign for 4</a:t>
            </a:r>
            <a:r>
              <a:rPr lang="en-US" sz="2800" b="1" baseline="30000" dirty="0"/>
              <a:t>th</a:t>
            </a:r>
            <a:r>
              <a:rPr lang="en-US" sz="2800" b="1" dirty="0"/>
              <a:t> Vice President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52EAB1F2-97B5-BC91-9FC7-1956F25BF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161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4"/>
    </mc:Choice>
    <mc:Fallback>
      <p:transition spd="slow" advTm="9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49" y="34692"/>
            <a:ext cx="3411600" cy="227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077" y="34692"/>
            <a:ext cx="2098476" cy="1499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752" y="1448169"/>
            <a:ext cx="3575801" cy="5357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76" y="-96040"/>
            <a:ext cx="5765950" cy="403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193" y="3853301"/>
            <a:ext cx="3832982" cy="2944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49" y="2332285"/>
            <a:ext cx="2393444" cy="4473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32D912D-D59E-9893-0137-2890FADD5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354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25"/>
    </mc:Choice>
    <mc:Fallback>
      <p:transition spd="slow" advTm="35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28" y="0"/>
            <a:ext cx="4827614" cy="675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0B62060-EF87-32D5-5BB6-8A58C97C7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4590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14"/>
    </mc:Choice>
    <mc:Fallback>
      <p:transition spd="slow" advTm="2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69" y="-69877"/>
            <a:ext cx="7961970" cy="5561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lick to view full siz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02" y="5433783"/>
            <a:ext cx="1089876" cy="119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11" y="5462139"/>
            <a:ext cx="1096916" cy="1230686"/>
          </a:xfrm>
          <a:prstGeom prst="rect">
            <a:avLst/>
          </a:prstGeom>
        </p:spPr>
      </p:pic>
      <p:pic>
        <p:nvPicPr>
          <p:cNvPr id="7" name="Picture 2" descr="http://i.ebayimg.com/00/$(KGrHqMOKkME1tnQwDv5BNp4SjIlTQ~~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70" b="99048" l="413" r="99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99" y="5433784"/>
            <a:ext cx="956663" cy="124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upload.wikimedia.org/wikipedia/en/b/bc/Delaware_State_Polic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97" y="5449199"/>
            <a:ext cx="1006942" cy="122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50" y="5491499"/>
            <a:ext cx="1009918" cy="1186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64" y="5455138"/>
            <a:ext cx="998402" cy="1237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97" y="399729"/>
            <a:ext cx="1474670" cy="1902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0FFD521-C41E-050A-9014-4237E219E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293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2"/>
    </mc:Choice>
    <mc:Fallback>
      <p:transition spd="slow" advTm="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7" y="3195511"/>
            <a:ext cx="3823163" cy="365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2" y="0"/>
            <a:ext cx="4879671" cy="3244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32" y="-1"/>
            <a:ext cx="4834650" cy="3214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76" y="3212385"/>
            <a:ext cx="4601877" cy="3645615"/>
          </a:xfrm>
          <a:prstGeom prst="rect">
            <a:avLst/>
          </a:prstGeom>
        </p:spPr>
      </p:pic>
      <p:pic>
        <p:nvPicPr>
          <p:cNvPr id="1028" name="Picture 4" descr="Delaware State Police - Wikipe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00" y="1809805"/>
            <a:ext cx="1880564" cy="229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7" y="2336800"/>
            <a:ext cx="2440819" cy="461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3CA59B8-2207-0ECA-45C6-53728D88A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990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1"/>
    </mc:Choice>
    <mc:Fallback>
      <p:transition spd="slow" advTm="4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31" y="916877"/>
            <a:ext cx="9698181" cy="4849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19A7DC5-B348-0749-4523-1EA429DC2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24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2"/>
    </mc:Choice>
    <mc:Fallback>
      <p:transition spd="slow" advTm="5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33" y="452581"/>
            <a:ext cx="4069952" cy="3466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utoShape 4" descr="International Association of the Chiefs of Police Conference (IACPC) | War  Resisters Leag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82" y="452581"/>
            <a:ext cx="5135619" cy="5671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96" y="2594052"/>
            <a:ext cx="9768469" cy="549476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53410F9-D9A6-6CB0-1F8A-C9C12C1E0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195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2"/>
    </mc:Choice>
    <mc:Fallback>
      <p:transition spd="slow" advTm="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International Association of the Chiefs of Police Conference (IACPC) | War  Resisters Leag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66" y="81846"/>
            <a:ext cx="9781925" cy="677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37" y="323272"/>
            <a:ext cx="2375178" cy="237517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02C36C4-32D7-CFA0-0283-82E285C9D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154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9"/>
    </mc:Choice>
    <mc:Fallback>
      <p:transition spd="slow" advTm="6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387926"/>
            <a:ext cx="812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IACP 2024 Vice President At Large CAMPAIGN PLATFORM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6291" y="2244438"/>
            <a:ext cx="9254836" cy="337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9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Officer Safety, Wellness, Physical and Mental Fitness </a:t>
            </a:r>
            <a:endParaRPr lang="en-US" sz="2900" dirty="0"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9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Recruitment and Retention (30X30 Initiative)</a:t>
            </a:r>
            <a:endParaRPr lang="en-US" sz="2900" dirty="0"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9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Professionalism and Branding </a:t>
            </a:r>
            <a:endParaRPr lang="en-US" sz="2900" dirty="0"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9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State Accreditation </a:t>
            </a:r>
            <a:endParaRPr lang="en-US" sz="2900" dirty="0"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9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Advancing Technology </a:t>
            </a:r>
            <a:endParaRPr lang="en-US" sz="2900" dirty="0"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9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Delivering High Quality Training </a:t>
            </a:r>
            <a:endParaRPr lang="en-US" sz="2900" dirty="0"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9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Enhanced Supervision and Leadership </a:t>
            </a:r>
            <a:endParaRPr lang="en-US" sz="2900" dirty="0">
              <a:effectLst/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5AF5D86-80B4-B745-03C9-FC5E2A832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250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10"/>
    </mc:Choice>
    <mc:Fallback>
      <p:transition spd="slow" advTm="1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387926"/>
            <a:ext cx="812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Commitment to the IACP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86509" y="1522464"/>
            <a:ext cx="6074228" cy="5121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Appointed member of the IACP Board of Directors </a:t>
            </a:r>
            <a:endParaRPr lang="en-US" sz="2400" dirty="0"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Member of the State &amp; Provincial Alumni Association </a:t>
            </a:r>
            <a:endParaRPr lang="en-US" sz="2400" dirty="0"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Member of the Firearms Committee</a:t>
            </a:r>
            <a:endParaRPr lang="en-US" sz="2400" dirty="0"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Vice Chair for the University and College Police Section </a:t>
            </a:r>
          </a:p>
          <a:p>
            <a:pPr marL="34290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Served as the SACOP representative for Delaware</a:t>
            </a:r>
            <a:endParaRPr lang="en-US" sz="2400" dirty="0"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Passionate about the Trust Building Campaign, One Mind Campaign, and being a good Teammate within the Board of Directors  </a:t>
            </a:r>
            <a:endParaRPr lang="en-US" sz="2400" dirty="0">
              <a:effectLst/>
              <a:latin typeface="Calibri" panose="020F0502020204030204" pitchFamily="34" charset="0"/>
              <a:ea typeface="Aptos"/>
              <a:cs typeface="Times New Roman" panose="02020603050405020304" pitchFamily="18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14074B5-3373-93A2-3B5A-58FE2B773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F88B87-5958-DC8F-21E0-6B5D5F175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2464"/>
            <a:ext cx="3062268" cy="459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126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52"/>
    </mc:Choice>
    <mc:Fallback>
      <p:transition spd="slow" advTm="26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</TotalTime>
  <Words>119</Words>
  <Application>Microsoft Office PowerPoint</Application>
  <PresentationFormat>Widescreen</PresentationFormat>
  <Paragraphs>17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UDPD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Cox-Ristenbatt</dc:creator>
  <cp:lastModifiedBy>Ogden, Patrick</cp:lastModifiedBy>
  <cp:revision>58</cp:revision>
  <dcterms:created xsi:type="dcterms:W3CDTF">2021-03-22T18:03:56Z</dcterms:created>
  <dcterms:modified xsi:type="dcterms:W3CDTF">2024-04-22T20:51:01Z</dcterms:modified>
</cp:coreProperties>
</file>